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66" r:id="rId5"/>
    <p:sldId id="257" r:id="rId6"/>
    <p:sldId id="25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9" r:id="rId16"/>
  </p:sldIdLst>
  <p:sldSz cx="12192000" cy="6858000"/>
  <p:notesSz cx="6858000" cy="9144000"/>
  <p:embeddedFontLst>
    <p:embeddedFont>
      <p:font typeface="SamsungOne 800C" panose="020B090603030302020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приложения 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19.05.2023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2" name="AutoShape 2" descr="blob:https://web.whatsapp.com/694fb5c3-ffa9-4269-a806-11079e1896cc"/>
          <p:cNvSpPr>
            <a:spLocks noChangeAspect="1" noChangeArrowheads="1"/>
          </p:cNvSpPr>
          <p:nvPr/>
        </p:nvSpPr>
        <p:spPr bwMode="auto">
          <a:xfrm>
            <a:off x="155574" y="-144463"/>
            <a:ext cx="2287179" cy="22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53" y="1386984"/>
            <a:ext cx="5617030" cy="315958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38200" y="5340592"/>
            <a:ext cx="9289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Приложение было запущено </a:t>
            </a:r>
            <a:r>
              <a:rPr lang="ru-RU" dirty="0" smtClean="0"/>
              <a:t>на </a:t>
            </a:r>
            <a:r>
              <a:rPr lang="en-US" b="1" dirty="0"/>
              <a:t>Samsung Galaxy A22</a:t>
            </a:r>
            <a:endParaRPr lang="ru-RU" dirty="0"/>
          </a:p>
          <a:p>
            <a:r>
              <a:rPr lang="ru-RU" dirty="0" smtClean="0"/>
              <a:t>В итоге </a:t>
            </a:r>
            <a:r>
              <a:rPr lang="ru-RU" dirty="0"/>
              <a:t>работа способность сохранилась надписи читабельные, игровой процесс возможен.</a:t>
            </a:r>
          </a:p>
        </p:txBody>
      </p:sp>
    </p:spTree>
    <p:extLst>
      <p:ext uri="{BB962C8B-B14F-4D97-AF65-F5344CB8AC3E}">
        <p14:creationId xmlns:p14="http://schemas.microsoft.com/office/powerpoint/2010/main" val="361131822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использованные при разработке источники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19.05.2023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2" name="AutoShape 2" descr="blob:https://web.whatsapp.com/694fb5c3-ffa9-4269-a806-11079e1896cc"/>
          <p:cNvSpPr>
            <a:spLocks noChangeAspect="1" noChangeArrowheads="1"/>
          </p:cNvSpPr>
          <p:nvPr/>
        </p:nvSpPr>
        <p:spPr bwMode="auto">
          <a:xfrm>
            <a:off x="155574" y="-144463"/>
            <a:ext cx="2287179" cy="22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127609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1) </a:t>
            </a:r>
            <a:r>
              <a:rPr lang="en-US" dirty="0"/>
              <a:t>https://ya.ru/</a:t>
            </a:r>
            <a:endParaRPr lang="ru-RU" dirty="0" smtClean="0"/>
          </a:p>
          <a:p>
            <a:r>
              <a:rPr lang="ru-RU" dirty="0" smtClean="0"/>
              <a:t>2</a:t>
            </a:r>
            <a:r>
              <a:rPr lang="en-US" dirty="0" smtClean="0"/>
              <a:t>) </a:t>
            </a:r>
            <a:r>
              <a:rPr lang="en-US" dirty="0" err="1"/>
              <a:t>Учебный</a:t>
            </a:r>
            <a:r>
              <a:rPr lang="en-US" dirty="0"/>
              <a:t> </a:t>
            </a:r>
            <a:r>
              <a:rPr lang="en-US" dirty="0" err="1"/>
              <a:t>курс</a:t>
            </a:r>
            <a:r>
              <a:rPr lang="en-US" dirty="0"/>
              <a:t> Samsung IT School // https://myitschool.ru/edu/course/view.php?id=6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948836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19.05.2023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717760" y="2917765"/>
            <a:ext cx="5466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Благодарю </a:t>
            </a:r>
            <a:r>
              <a:rPr lang="ru-RU" sz="4000" dirty="0"/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Индивидуальный проект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Ученика </a:t>
            </a:r>
            <a:r>
              <a:rPr lang="ru-RU" sz="3200" dirty="0"/>
              <a:t>Samsung IT School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Семенчикова Константина Витальевича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12752"/>
            <a:ext cx="9144000" cy="866267"/>
          </a:xfrm>
        </p:spPr>
        <p:txBody>
          <a:bodyPr/>
          <a:lstStyle/>
          <a:p>
            <a:r>
              <a:rPr lang="ru-RU" dirty="0"/>
              <a:t>Ставрополь, центр «Лидер», </a:t>
            </a:r>
            <a:r>
              <a:rPr lang="ru-RU" dirty="0" smtClean="0"/>
              <a:t>2023 </a:t>
            </a:r>
            <a:r>
              <a:rPr lang="ru-RU" dirty="0"/>
              <a:t>год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19.05.2023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216700" y="2534739"/>
            <a:ext cx="7758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+mj-lt"/>
              </a:rPr>
              <a:t>Электроника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ИМ-03. Тайны океана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19.05.2023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8200" y="1055802"/>
            <a:ext cx="83079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Разработать </a:t>
            </a:r>
            <a:r>
              <a:rPr lang="ru-RU" dirty="0"/>
              <a:t>индивидуальный проект - мобильное приложение на языке </a:t>
            </a:r>
            <a:r>
              <a:rPr lang="ru-RU" dirty="0" smtClean="0"/>
              <a:t>Java, реализующее Советскую игру </a:t>
            </a:r>
            <a:r>
              <a:rPr lang="en-US" dirty="0" smtClean="0"/>
              <a:t>“</a:t>
            </a:r>
            <a:r>
              <a:rPr lang="ru-RU" dirty="0" smtClean="0"/>
              <a:t>Тайны океана </a:t>
            </a:r>
            <a:r>
              <a:rPr lang="en-US" dirty="0" smtClean="0"/>
              <a:t>”</a:t>
            </a:r>
            <a:r>
              <a:rPr lang="ru-RU" dirty="0" smtClean="0"/>
              <a:t>  с приставки ИМ – 03.</a:t>
            </a:r>
          </a:p>
          <a:p>
            <a:endParaRPr lang="ru-RU" dirty="0"/>
          </a:p>
          <a:p>
            <a:r>
              <a:rPr lang="ru-RU" dirty="0" smtClean="0"/>
              <a:t>1)   Создать приложение</a:t>
            </a:r>
            <a:endParaRPr lang="ru-RU" dirty="0" smtClean="0"/>
          </a:p>
          <a:p>
            <a:r>
              <a:rPr lang="ru-RU" dirty="0" smtClean="0"/>
              <a:t>2</a:t>
            </a:r>
            <a:r>
              <a:rPr lang="ru-RU" dirty="0" smtClean="0"/>
              <a:t>)  Протестировать приложение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вид разработанного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19.05.2023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AutoShape 2" descr="blob:https://web.whatsapp.com/694fb5c3-ffa9-4269-a806-11079e1896cc"/>
          <p:cNvSpPr>
            <a:spLocks noChangeAspect="1" noChangeArrowheads="1"/>
          </p:cNvSpPr>
          <p:nvPr/>
        </p:nvSpPr>
        <p:spPr bwMode="auto">
          <a:xfrm>
            <a:off x="155574" y="-144463"/>
            <a:ext cx="2287179" cy="22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5802"/>
            <a:ext cx="4400006" cy="24750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75" y="1329756"/>
            <a:ext cx="4347754" cy="22010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992585" y="3566313"/>
            <a:ext cx="25699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Запущено в </a:t>
            </a:r>
            <a:r>
              <a:rPr lang="ru-RU" sz="2000" dirty="0" smtClean="0"/>
              <a:t>телефоне</a:t>
            </a:r>
            <a:endParaRPr lang="en-US" sz="2000" dirty="0" smtClean="0"/>
          </a:p>
          <a:p>
            <a:r>
              <a:rPr lang="en-US" sz="2000" b="1" dirty="0"/>
              <a:t>Samsung Galaxy A12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92877" y="3603205"/>
            <a:ext cx="2490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Запущено в телефоне</a:t>
            </a:r>
            <a:endParaRPr lang="en-US" dirty="0"/>
          </a:p>
          <a:p>
            <a:r>
              <a:rPr lang="en-US" b="1" dirty="0"/>
              <a:t>Samsung Galaxy </a:t>
            </a:r>
            <a:r>
              <a:rPr lang="en-US" b="1" dirty="0" smtClean="0"/>
              <a:t>A22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229036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Среда разработки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19.05.2023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AutoShape 2" descr="blob:https://web.whatsapp.com/694fb5c3-ffa9-4269-a806-11079e1896cc"/>
          <p:cNvSpPr>
            <a:spLocks noChangeAspect="1" noChangeArrowheads="1"/>
          </p:cNvSpPr>
          <p:nvPr/>
        </p:nvSpPr>
        <p:spPr bwMode="auto">
          <a:xfrm>
            <a:off x="155574" y="-144463"/>
            <a:ext cx="2287179" cy="22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8" y="1055802"/>
            <a:ext cx="7027817" cy="395121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36468" y="5120640"/>
            <a:ext cx="7210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разработки </a:t>
            </a:r>
            <a:r>
              <a:rPr lang="ru-RU" dirty="0" smtClean="0"/>
              <a:t>приложения</a:t>
            </a:r>
            <a:r>
              <a:rPr lang="en-US" dirty="0" smtClean="0"/>
              <a:t> “</a:t>
            </a:r>
            <a:r>
              <a:rPr lang="ru-RU" dirty="0" smtClean="0"/>
              <a:t>Тайны океана</a:t>
            </a:r>
            <a:r>
              <a:rPr lang="en-US" dirty="0" smtClean="0"/>
              <a:t>”</a:t>
            </a:r>
            <a:r>
              <a:rPr lang="ru-RU" dirty="0" smtClean="0"/>
              <a:t> </a:t>
            </a:r>
            <a:r>
              <a:rPr lang="ru-RU" dirty="0"/>
              <a:t>была выбрана среда Android Studio </a:t>
            </a:r>
            <a:r>
              <a:rPr lang="ru-RU" dirty="0" smtClean="0"/>
              <a:t> </a:t>
            </a:r>
            <a:r>
              <a:rPr lang="ru-RU" dirty="0"/>
              <a:t>— официальный инструмент разработки приложений для Android от корпорации Google</a:t>
            </a:r>
          </a:p>
        </p:txBody>
      </p:sp>
    </p:spTree>
    <p:extLst>
      <p:ext uri="{BB962C8B-B14F-4D97-AF65-F5344CB8AC3E}">
        <p14:creationId xmlns:p14="http://schemas.microsoft.com/office/powerpoint/2010/main" val="181058721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технологии 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19.05.2023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AutoShape 2" descr="blob:https://web.whatsapp.com/694fb5c3-ffa9-4269-a806-11079e1896cc"/>
          <p:cNvSpPr>
            <a:spLocks noChangeAspect="1" noChangeArrowheads="1"/>
          </p:cNvSpPr>
          <p:nvPr/>
        </p:nvSpPr>
        <p:spPr bwMode="auto">
          <a:xfrm>
            <a:off x="155574" y="-144463"/>
            <a:ext cx="2287179" cy="22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00745" y="1055802"/>
            <a:ext cx="105155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создания проекта были использованы следующие IT-технологии</a:t>
            </a:r>
            <a:r>
              <a:rPr lang="ru-RU" dirty="0" smtClean="0"/>
              <a:t>:</a:t>
            </a:r>
          </a:p>
          <a:p>
            <a:pPr marL="342900" indent="-342900">
              <a:buAutoNum type="arabicParenR"/>
            </a:pPr>
            <a:r>
              <a:rPr lang="ru-RU" dirty="0" smtClean="0"/>
              <a:t>Объектно-ориентированное </a:t>
            </a:r>
            <a:r>
              <a:rPr lang="ru-RU" dirty="0"/>
              <a:t>программирование с поверхностным объектно-ориентированным анализом и проектированием (обусловлено выбором языка Java) </a:t>
            </a:r>
            <a:endParaRPr lang="ru-RU" dirty="0" smtClean="0"/>
          </a:p>
          <a:p>
            <a:pPr marL="342900" indent="-342900">
              <a:buAutoNum type="arabicParenR"/>
            </a:pPr>
            <a:endParaRPr lang="ru-RU" dirty="0" smtClean="0"/>
          </a:p>
          <a:p>
            <a:r>
              <a:rPr lang="ru-RU" dirty="0" smtClean="0"/>
              <a:t>2</a:t>
            </a:r>
            <a:r>
              <a:rPr lang="ru-RU" dirty="0"/>
              <a:t>) Графический пользовательский интерфейс (анимация и игровой процесс)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3)</a:t>
            </a:r>
            <a:r>
              <a:rPr lang="ru-RU" dirty="0" smtClean="0"/>
              <a:t>Много поточность </a:t>
            </a:r>
          </a:p>
        </p:txBody>
      </p:sp>
    </p:spTree>
    <p:extLst>
      <p:ext uri="{BB962C8B-B14F-4D97-AF65-F5344CB8AC3E}">
        <p14:creationId xmlns:p14="http://schemas.microsoft.com/office/powerpoint/2010/main" val="149150858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Внутренний состав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19.05.2023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AutoShape 2" descr="blob:https://web.whatsapp.com/694fb5c3-ffa9-4269-a806-11079e1896cc"/>
          <p:cNvSpPr>
            <a:spLocks noChangeAspect="1" noChangeArrowheads="1"/>
          </p:cNvSpPr>
          <p:nvPr/>
        </p:nvSpPr>
        <p:spPr bwMode="auto">
          <a:xfrm>
            <a:off x="155574" y="-144463"/>
            <a:ext cx="2287179" cy="22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14597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222201123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ресурсы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19.05.2023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2" name="AutoShape 2" descr="blob:https://web.whatsapp.com/694fb5c3-ffa9-4269-a806-11079e1896cc"/>
          <p:cNvSpPr>
            <a:spLocks noChangeAspect="1" noChangeArrowheads="1"/>
          </p:cNvSpPr>
          <p:nvPr/>
        </p:nvSpPr>
        <p:spPr bwMode="auto">
          <a:xfrm>
            <a:off x="155574" y="-144463"/>
            <a:ext cx="2287179" cy="22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219394"/>
            <a:ext cx="29500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ресурсах res/</a:t>
            </a:r>
            <a:r>
              <a:rPr lang="ru-RU" dirty="0" err="1"/>
              <a:t>drawable</a:t>
            </a:r>
            <a:r>
              <a:rPr lang="ru-RU" dirty="0"/>
              <a:t> приложения имеется </a:t>
            </a:r>
            <a:r>
              <a:rPr lang="ru-RU" dirty="0" smtClean="0"/>
              <a:t>37 графических изображений.</a:t>
            </a:r>
          </a:p>
          <a:p>
            <a:r>
              <a:rPr lang="ru-RU" dirty="0" smtClean="0"/>
              <a:t>Из которых 35 автор сделал сам.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491" y="1219394"/>
            <a:ext cx="7319755" cy="41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48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Распространение проекта 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19.05.2023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2" name="AutoShape 2" descr="blob:https://web.whatsapp.com/694fb5c3-ffa9-4269-a806-11079e1896cc"/>
          <p:cNvSpPr>
            <a:spLocks noChangeAspect="1" noChangeArrowheads="1"/>
          </p:cNvSpPr>
          <p:nvPr/>
        </p:nvSpPr>
        <p:spPr bwMode="auto">
          <a:xfrm>
            <a:off x="155574" y="-144463"/>
            <a:ext cx="2287179" cy="22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70" y="1058669"/>
            <a:ext cx="7051766" cy="396468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442753" y="522818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Для распространения проекта выбран ресурс Github — создан </a:t>
            </a:r>
            <a:r>
              <a:rPr lang="ru-RU" dirty="0" smtClean="0"/>
              <a:t>репозиторий </a:t>
            </a:r>
            <a:r>
              <a:rPr lang="en-US" dirty="0" smtClean="0"/>
              <a:t>TinOcean</a:t>
            </a:r>
            <a:r>
              <a:rPr lang="ru-RU" dirty="0" smtClean="0"/>
              <a:t>. </a:t>
            </a:r>
            <a:r>
              <a:rPr lang="ru-RU" dirty="0"/>
              <a:t>Полный URL к репозиторию</a:t>
            </a:r>
            <a:r>
              <a:rPr lang="ru-RU" dirty="0" smtClean="0"/>
              <a:t>:</a:t>
            </a:r>
            <a:endParaRPr lang="en-US" dirty="0" smtClean="0"/>
          </a:p>
          <a:p>
            <a:r>
              <a:rPr lang="en-US" dirty="0"/>
              <a:t>https://github.com/kostya3933/TinOcian?search=1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886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246</Words>
  <Application>Microsoft Office PowerPoint</Application>
  <PresentationFormat>Широкоэкранный</PresentationFormat>
  <Paragraphs>59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SamsungOne 800C</vt:lpstr>
      <vt:lpstr>Calibri</vt:lpstr>
      <vt:lpstr>SamsungOne 450C</vt:lpstr>
      <vt:lpstr>Arial</vt:lpstr>
      <vt:lpstr>-apple-system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 Ученика Samsung IT School  Семенчикова Константина Витальевича</vt:lpstr>
      <vt:lpstr>Постановка задачи</vt:lpstr>
      <vt:lpstr>Внешний вид разработанного приложения</vt:lpstr>
      <vt:lpstr>Среда разработки</vt:lpstr>
      <vt:lpstr>Использованные технологии </vt:lpstr>
      <vt:lpstr>Внутренний состав приложения</vt:lpstr>
      <vt:lpstr>Дополнительные ресурсы</vt:lpstr>
      <vt:lpstr>Распространение проекта </vt:lpstr>
      <vt:lpstr>Тестирование приложения </vt:lpstr>
      <vt:lpstr>Основные использованные при разработке источники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ASER-V3</cp:lastModifiedBy>
  <cp:revision>44</cp:revision>
  <dcterms:created xsi:type="dcterms:W3CDTF">2020-05-25T08:37:09Z</dcterms:created>
  <dcterms:modified xsi:type="dcterms:W3CDTF">2023-05-19T16:24:26Z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